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85522199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85522199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85522199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85522199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5522199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85522199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85522199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85522199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85522199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85522199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883765d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883765d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883765d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883765d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883765d9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883765d9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8ae7bb98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8ae7bb98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883765d9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883765d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8552219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8552219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883765d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883765d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883765d9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883765d9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83765d9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83765d9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83765d9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83765d9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8ae7bb98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8ae7bb98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8ae7bb98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8ae7bb98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8ae7bb98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8ae7bb9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8ae7bb9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8ae7bb9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8ae7bb98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8ae7bb98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8ae7bb98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8ae7bb98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85522199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85522199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8ae7bb9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8ae7bb9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ae7bb98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ae7bb9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883765d9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883765d9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883765d9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883765d9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8ae7bb98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8ae7bb98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85522199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8552219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863dfd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863dfd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8ae7bb98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8ae7bb98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85522199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8552219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5522199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5522199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85522199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85522199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41325" y="581775"/>
            <a:ext cx="7337700" cy="9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基础算法(一) 扫描线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76825" y="1592050"/>
            <a:ext cx="6693900" cy="31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391. Number of Airplanes in the Sky (LintCode)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252. Meeting Rooms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253. Meeting Rooms II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56. Merge Intervals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57. Insert Interval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1272. Remove Interval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435. Non-overlapping Intervals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6AA84F"/>
                </a:solidFill>
              </a:rPr>
              <a:t>1288. Remove Covered Intervals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6AA84F"/>
                </a:solidFill>
              </a:rPr>
              <a:t>352. Data Stream as Disjoint Intervals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4A86E8"/>
                </a:solidFill>
              </a:rPr>
              <a:t>1229. Meeting Scheduler (返回最早的common slot，有长度限制）</a:t>
            </a:r>
            <a:endParaRPr b="1" sz="1400" u="sng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4A86E8"/>
                </a:solidFill>
              </a:rPr>
              <a:t>986. Interval List Intersections (返回所有的common slot, 无长度限制)</a:t>
            </a:r>
            <a:endParaRPr b="1" sz="1400" u="sng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4A86E8"/>
                </a:solidFill>
              </a:rPr>
              <a:t>759. Employee Free Time</a:t>
            </a:r>
            <a:endParaRPr b="1" sz="1400" u="sng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FF0000"/>
                </a:solidFill>
              </a:rPr>
              <a:t>218. The Skyline Problem</a:t>
            </a:r>
            <a:endParaRPr b="1" sz="1400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716700" y="4437000"/>
            <a:ext cx="2129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58700" cy="246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4">
            <a:alphaModFix/>
          </a:blip>
          <a:srcRect b="0" l="0" r="0" t="10785"/>
          <a:stretch/>
        </p:blipFill>
        <p:spPr>
          <a:xfrm>
            <a:off x="0" y="2416600"/>
            <a:ext cx="4238475" cy="27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525" y="0"/>
            <a:ext cx="4238474" cy="112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8425" y="2416600"/>
            <a:ext cx="5235574" cy="20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93" y="0"/>
            <a:ext cx="85626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854"/>
            <a:ext cx="9144001" cy="36877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type="title"/>
          </p:nvPr>
        </p:nvSpPr>
        <p:spPr>
          <a:xfrm>
            <a:off x="188075" y="141050"/>
            <a:ext cx="67890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253. Meeting Rooms II</a:t>
            </a:r>
            <a:endParaRPr b="1"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1" cy="494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3999" cy="491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2495550"/>
            <a:ext cx="5475324" cy="231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200" y="4236250"/>
            <a:ext cx="2175024" cy="9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12" y="0"/>
            <a:ext cx="5286275" cy="327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296" y="2470175"/>
            <a:ext cx="5826649" cy="26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6675800" y="3074375"/>
            <a:ext cx="2361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时间还太早，还没到插入点</a:t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6675800" y="3455075"/>
            <a:ext cx="2361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时间过去了</a:t>
            </a:r>
            <a:r>
              <a:rPr lang="en"/>
              <a:t>，</a:t>
            </a:r>
            <a:r>
              <a:rPr lang="en"/>
              <a:t>最后一个插入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6675800" y="3880750"/>
            <a:ext cx="2361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</a:t>
            </a:r>
            <a:r>
              <a:rPr lang="en"/>
              <a:t>overlap, merge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649" y="0"/>
            <a:ext cx="69907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3601"/>
            <a:ext cx="5245425" cy="19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513" y="3048400"/>
            <a:ext cx="5635486" cy="21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245424" cy="197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175" y="1144200"/>
            <a:ext cx="5290826" cy="190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1736675" y="1416000"/>
            <a:ext cx="63153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600">
                <a:solidFill>
                  <a:srgbClr val="93C47D"/>
                </a:solidFill>
              </a:rPr>
              <a:t>休息5分钟</a:t>
            </a:r>
            <a:endParaRPr b="1" sz="96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795" y="0"/>
            <a:ext cx="63904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什么是扫描线？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拿数</a:t>
            </a:r>
            <a:r>
              <a:rPr lang="en"/>
              <a:t>飞机举例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思路一，暴力扫描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遍历每个时刻，检测每个时刻有多少个飞机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思路二，扫描线！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不需要检测每一时刻，只需要检测起点或者终点的位置！（交点变化的位置只有起点或者终点）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89601" cy="286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5354600" y="458950"/>
            <a:ext cx="30831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conflict always r</a:t>
            </a:r>
            <a:r>
              <a:rPr lang="en"/>
              <a:t>emove previous one, to leave more space for the later.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87600"/>
            <a:ext cx="8036127" cy="235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96" y="0"/>
            <a:ext cx="84950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5075175" y="2713275"/>
            <a:ext cx="5621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06666"/>
                </a:solidFill>
              </a:rPr>
              <a:t>只有两头完全覆盖才remove</a:t>
            </a:r>
            <a:endParaRPr b="1" sz="16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by start time increasing, end time decreasing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保证只有index小的可以覆盖index大的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0700"/>
            <a:ext cx="4699276" cy="30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 rotWithShape="1">
          <a:blip r:embed="rId4">
            <a:alphaModFix/>
          </a:blip>
          <a:srcRect b="0" l="0" r="8357" t="0"/>
          <a:stretch/>
        </p:blipFill>
        <p:spPr>
          <a:xfrm>
            <a:off x="3680250" y="1978250"/>
            <a:ext cx="5463748" cy="27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625" y="1"/>
            <a:ext cx="4879374" cy="21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58074" cy="20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75" y="3105175"/>
            <a:ext cx="5053925" cy="19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00" y="2982451"/>
            <a:ext cx="4758074" cy="216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57"/>
            <a:ext cx="9143999" cy="510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/>
        </p:nvSpPr>
        <p:spPr>
          <a:xfrm>
            <a:off x="6309075" y="3026225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2075"/>
            <a:ext cx="6585174" cy="27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78950"/>
            <a:ext cx="8607184" cy="21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648464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650" y="983800"/>
            <a:ext cx="2560250" cy="29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/>
        </p:nvSpPr>
        <p:spPr>
          <a:xfrm>
            <a:off x="6484650" y="716450"/>
            <a:ext cx="264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只求</a:t>
            </a:r>
            <a:r>
              <a:rPr b="1" lang="en">
                <a:solidFill>
                  <a:srgbClr val="FF0000"/>
                </a:solidFill>
              </a:rPr>
              <a:t>一个最早的common slot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30972" t="45313"/>
          <a:stretch/>
        </p:blipFill>
        <p:spPr>
          <a:xfrm>
            <a:off x="4691875" y="0"/>
            <a:ext cx="3788750" cy="26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13" y="2218101"/>
            <a:ext cx="8350577" cy="29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56375" l="0" r="32464" t="0"/>
          <a:stretch/>
        </p:blipFill>
        <p:spPr>
          <a:xfrm>
            <a:off x="572325" y="0"/>
            <a:ext cx="3707026" cy="211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517992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650" y="983800"/>
            <a:ext cx="2560250" cy="2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9275"/>
            <a:ext cx="7106200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187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950"/>
            <a:ext cx="7936224" cy="47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0" y="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391. Number of Airplanes in the Sky (LintCode)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600456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100" y="1460213"/>
            <a:ext cx="3038900" cy="2223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2750"/>
            <a:ext cx="7999302" cy="28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21756" cy="22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0"/>
            <a:ext cx="46999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360" y="152400"/>
            <a:ext cx="4139240" cy="212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285" y="2452913"/>
            <a:ext cx="3839380" cy="255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 b="60187" l="58025" r="0" t="6602"/>
          <a:stretch/>
        </p:blipFill>
        <p:spPr>
          <a:xfrm>
            <a:off x="3232100" y="0"/>
            <a:ext cx="2272638" cy="19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 rotWithShape="1">
          <a:blip r:embed="rId3">
            <a:alphaModFix/>
          </a:blip>
          <a:srcRect b="0" l="0" r="37911" t="0"/>
          <a:stretch/>
        </p:blipFill>
        <p:spPr>
          <a:xfrm>
            <a:off x="95298" y="0"/>
            <a:ext cx="29834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00" y="1821875"/>
            <a:ext cx="5786300" cy="332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 b="26662" l="58025" r="0" t="39035"/>
          <a:stretch/>
        </p:blipFill>
        <p:spPr>
          <a:xfrm>
            <a:off x="5658100" y="0"/>
            <a:ext cx="2200281" cy="19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/>
        </p:nvSpPr>
        <p:spPr>
          <a:xfrm>
            <a:off x="5504750" y="4585200"/>
            <a:ext cx="35646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p</a:t>
            </a:r>
            <a:r>
              <a:rPr b="1" lang="en">
                <a:solidFill>
                  <a:srgbClr val="E06666"/>
                </a:solidFill>
              </a:rPr>
              <a:t>q.remove()</a:t>
            </a:r>
            <a:r>
              <a:rPr b="1" lang="en">
                <a:solidFill>
                  <a:srgbClr val="E06666"/>
                </a:solidFill>
              </a:rPr>
              <a:t>时间复杂度：search是O(n) 删是logn  随机删= search + delete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384400" cy="15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 question template : </a:t>
            </a:r>
            <a:r>
              <a:rPr lang="en"/>
              <a:t>数飞机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一般两种解法：使用pq (heap)或者将start/end分开进行扫描线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考点：sort常用comparator的写法，判断interval merge的边界条件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00" y="2799225"/>
            <a:ext cx="5527691" cy="21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6096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188050" y="437850"/>
            <a:ext cx="6519000" cy="9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333333"/>
                </a:solidFill>
                <a:highlight>
                  <a:srgbClr val="FFFFFF"/>
                </a:highlight>
              </a:rPr>
              <a:t>[ [1,4], [2,6],[3,7],[4,5]]   Return </a:t>
            </a:r>
            <a:r>
              <a:rPr lang="en" sz="210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endParaRPr sz="2800"/>
          </a:p>
        </p:txBody>
      </p:sp>
      <p:sp>
        <p:nvSpPr>
          <p:cNvPr id="75" name="Google Shape;75;p16"/>
          <p:cNvSpPr txBox="1"/>
          <p:nvPr/>
        </p:nvSpPr>
        <p:spPr>
          <a:xfrm>
            <a:off x="6162550" y="1090850"/>
            <a:ext cx="2910900" cy="3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碰到interval的start，也就是起飞一架飞机，当前天上的飞机数++。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碰到interval的end，也就是降落一架飞机，当前天上的飞机数--。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我们分别把所有的start和所有的end放进两个数组，并排序。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然后从第一个start开始统计，碰到start就加一，碰到end就减一。并且同时维护一个最大飞机数的max。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注意图上在4这个位置，有一上一下。题目说先算降落的再算起飞的。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当所有的start统计过以后，我们就有答案了。后面的end只会往下减，所以不用再看了。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0" y="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391. Number of Airplanes in the Sky (LintCode)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01" y="0"/>
            <a:ext cx="62432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4840900" y="1024800"/>
            <a:ext cx="3991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06666"/>
                </a:solidFill>
              </a:rPr>
              <a:t>这里可以将飞机降落value设置为-1更简单</a:t>
            </a:r>
            <a:endParaRPr b="1" sz="16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175" y="-1"/>
            <a:ext cx="9143999" cy="401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15475"/>
            <a:ext cx="1360900" cy="15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1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0" y="0"/>
            <a:ext cx="26973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252. Meeting Rooms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38088"/>
            <a:ext cx="4871075" cy="27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075" y="438100"/>
            <a:ext cx="4008750" cy="30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438" y="3541050"/>
            <a:ext cx="7415125" cy="15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2" cy="404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750" y="2849900"/>
            <a:ext cx="5742251" cy="22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958050" y="2283825"/>
            <a:ext cx="23229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</a:rPr>
              <a:t>还记得数飞机吗？</a:t>
            </a:r>
            <a:endParaRPr b="1" sz="22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